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4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panose="020B0604020202020204" charset="0"/>
      <p:regular r:id="rId10"/>
      <p:bold r:id="rId11"/>
      <p:italic r:id="rId12"/>
      <p:boldItalic r:id="rId13"/>
    </p:embeddedFont>
    <p:embeddedFont>
      <p:font typeface="CSBFGQ+EBGaramond-Bold" panose="020B0604020202020204" charset="0"/>
      <p:regular r:id="rId14"/>
    </p:embeddedFont>
    <p:embeddedFont>
      <p:font typeface="WTWGOU+Arial-BoldMT" panose="020B0604020202020204" charset="0"/>
      <p:regular r:id="rId15"/>
    </p:embeddedFont>
    <p:embeddedFont>
      <p:font typeface="EB Garamond ExtraBold" panose="020B0604020202020204" charset="0"/>
      <p:bold r:id="rId16"/>
      <p:boldItalic r:id="rId17"/>
    </p:embeddedFont>
    <p:embeddedFont>
      <p:font typeface="EB Garamond Medium" panose="020B0604020202020204" charset="0"/>
      <p:regular r:id="rId18"/>
      <p:bold r:id="rId19"/>
      <p:italic r:id="rId20"/>
      <p:boldItalic r:id="rId21"/>
    </p:embeddedFont>
    <p:embeddedFont>
      <p:font typeface="SJNKRS+ArialMT" panose="020B0604020202020204" charset="0"/>
      <p:regular r:id="rId22"/>
    </p:embeddedFont>
    <p:embeddedFont>
      <p:font typeface="Montserrat ExtraBold" panose="020B0604020202020204" charset="0"/>
      <p:bold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EB Garamon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6" y="9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6862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5010" y="8683980"/>
            <a:ext cx="2971800" cy="457200"/>
          </a:xfrm>
          <a:prstGeom prst="rect">
            <a:avLst/>
          </a:prstGeom>
        </p:spPr>
        <p:txBody>
          <a:bodyPr/>
          <a:lstStyle/>
          <a:p>
            <a:fld id="{91D8CBFA-D2B6-4897-90E8-867ACFE8AE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4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82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8854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77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7011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8993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5" r:id="rId116"/>
    <p:sldLayoutId id="2147483766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7656" y="2432808"/>
            <a:ext cx="3869060" cy="110734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Food Delivery Website and Application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0" y="3466013"/>
            <a:ext cx="3459408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400" b="1" dirty="0" smtClean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- 3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8389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4282" y="756790"/>
            <a:ext cx="435771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3"/>
              </a:lnSpc>
            </a:pPr>
            <a:r>
              <a:rPr lang="en-US" sz="1850" b="1" spc="-10" dirty="0">
                <a:solidFill>
                  <a:srgbClr val="C88C32"/>
                </a:solidFill>
                <a:latin typeface="CSBFGQ+EBGaramond-Bold"/>
                <a:cs typeface="CSBFGQ+EBGaramond-Bold"/>
              </a:rPr>
              <a:t>Food Delivery</a:t>
            </a:r>
          </a:p>
          <a:p>
            <a:pPr>
              <a:lnSpc>
                <a:spcPts val="2383"/>
              </a:lnSpc>
            </a:pPr>
            <a:r>
              <a:rPr lang="en-US" sz="1850" b="1" spc="-10" dirty="0">
                <a:solidFill>
                  <a:srgbClr val="C88C32"/>
                </a:solidFill>
                <a:latin typeface="CSBFGQ+EBGaramond-Bold"/>
                <a:cs typeface="CSBFGQ+EBGaramond-Bold"/>
              </a:rPr>
              <a:t>Website and </a:t>
            </a:r>
            <a:r>
              <a:rPr lang="en-US" sz="1850" b="1" spc="-10" dirty="0" smtClean="0">
                <a:solidFill>
                  <a:srgbClr val="C88C32"/>
                </a:solidFill>
                <a:latin typeface="CSBFGQ+EBGaramond-Bold"/>
                <a:cs typeface="CSBFGQ+EBGaramond-Bold"/>
              </a:rPr>
              <a:t>Application</a:t>
            </a:r>
            <a:endParaRPr sz="1850" b="1" spc="-10" dirty="0">
              <a:solidFill>
                <a:srgbClr val="C88C32"/>
              </a:solidFill>
              <a:latin typeface="CSBFGQ+EBGaramond-Bold"/>
              <a:cs typeface="CSBFGQ+EBGaramond-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82" y="1214428"/>
            <a:ext cx="215428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SJNKRS+ArialMT"/>
                <a:cs typeface="SJNKRS+ArialMT"/>
              </a:rPr>
              <a:t>▪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050" y="2448880"/>
            <a:ext cx="1436143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WTWGOU+Arial-BoldMT"/>
                <a:cs typeface="WTWGOU+Arial-BoldMT"/>
              </a:rPr>
              <a:t>LMS Username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04906" y="2448880"/>
            <a:ext cx="636661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WTWGOU+Arial-BoldMT"/>
                <a:cs typeface="WTWGOU+Arial-BoldMT"/>
              </a:rPr>
              <a:t>Name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71000" y="2448880"/>
            <a:ext cx="646385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WTWGOU+Arial-BoldMT"/>
                <a:cs typeface="WTWGOU+Arial-BoldMT"/>
              </a:rPr>
              <a:t>Batch</a:t>
            </a:r>
          </a:p>
        </p:txBody>
      </p:sp>
      <p:sp>
        <p:nvSpPr>
          <p:cNvPr id="12" name="object 5"/>
          <p:cNvSpPr txBox="1"/>
          <p:nvPr/>
        </p:nvSpPr>
        <p:spPr>
          <a:xfrm>
            <a:off x="214282" y="1372343"/>
            <a:ext cx="4765491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Food delivery apps are a type of restaurant delivery/ takeout software that connects consumers with local restaurants, grocery stores, convenience stores, etc., by providing a convenient way to order food that's delivered to their doorstep..</a:t>
            </a:r>
            <a:endParaRPr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214282" y="2786064"/>
            <a:ext cx="2214578" cy="27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au420420205013</a:t>
            </a:r>
            <a:endParaRPr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214282" y="3143254"/>
            <a:ext cx="2214578" cy="27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au420420205006</a:t>
            </a:r>
            <a:endParaRPr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214282" y="3571882"/>
            <a:ext cx="2214578" cy="27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au420420205017</a:t>
            </a:r>
            <a:endParaRPr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214282" y="3929072"/>
            <a:ext cx="2214578" cy="27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au420420205020</a:t>
            </a:r>
            <a:endParaRPr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bject 3"/>
          <p:cNvSpPr txBox="1"/>
          <p:nvPr/>
        </p:nvSpPr>
        <p:spPr>
          <a:xfrm>
            <a:off x="1928794" y="2786064"/>
            <a:ext cx="2214578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3"/>
              </a:lnSpc>
            </a:pPr>
            <a:r>
              <a:rPr lang="en-US" sz="1600" b="1" spc="-1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Jayalakshmi</a:t>
            </a:r>
            <a:r>
              <a:rPr lang="en-US" sz="1600" b="1" spc="-1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1928794" y="3143254"/>
            <a:ext cx="2214578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3"/>
              </a:lnSpc>
            </a:pPr>
            <a:r>
              <a:rPr lang="en-US" sz="1600" b="1" spc="-1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Nandhini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1928794" y="3571882"/>
            <a:ext cx="2214578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3"/>
              </a:lnSpc>
            </a:pPr>
            <a:r>
              <a:rPr lang="en-US" sz="1600" b="1" spc="-1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Divyadharshini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1928794" y="3929072"/>
            <a:ext cx="221457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Priyadharshini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bject 3"/>
          <p:cNvSpPr txBox="1"/>
          <p:nvPr/>
        </p:nvSpPr>
        <p:spPr>
          <a:xfrm>
            <a:off x="3786182" y="2786064"/>
            <a:ext cx="5000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CA2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bject 3"/>
          <p:cNvSpPr txBox="1"/>
          <p:nvPr/>
        </p:nvSpPr>
        <p:spPr>
          <a:xfrm>
            <a:off x="3786182" y="3143254"/>
            <a:ext cx="5000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CA2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object 3"/>
          <p:cNvSpPr txBox="1"/>
          <p:nvPr/>
        </p:nvSpPr>
        <p:spPr>
          <a:xfrm>
            <a:off x="3786182" y="3571882"/>
            <a:ext cx="5000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CA2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bject 3"/>
          <p:cNvSpPr txBox="1"/>
          <p:nvPr/>
        </p:nvSpPr>
        <p:spPr>
          <a:xfrm>
            <a:off x="3786182" y="3929072"/>
            <a:ext cx="5000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CA2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57315" y="31786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272" y="720442"/>
            <a:ext cx="7990190" cy="2539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1). Creating a HTML structure.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2). React –  a java library for building a user interface.</a:t>
            </a:r>
          </a:p>
          <a:p>
            <a:pPr algn="just">
              <a:lnSpc>
                <a:spcPts val="18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3).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Chakraui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A Simple, Modular and accessible component library that gives the building blocks to build react applications.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4).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Redux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A predictable state Container for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apps.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5). Building a pages that includes Auth, Comment Page, Profile Page, Edit Profile page, Home page, Routers and Story page.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6). Building a components such as Comment, Create, Demo, Edit Profile Component, Home right, Post, Profile page card, Register, Search Components, Sidebar and Story.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7). Configuring a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apps includes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Debounce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Logic,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Uploadtocloudinary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lnSpc>
                <a:spcPts val="1800"/>
              </a:lnSpc>
            </a:pP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675590" y="3589945"/>
            <a:ext cx="799019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/>
              <a:t>Welcome to </a:t>
            </a:r>
            <a:r>
              <a:rPr lang="en-US" sz="1600" dirty="0" err="1"/>
              <a:t>SavorySwift</a:t>
            </a:r>
            <a:r>
              <a:rPr lang="en-US" sz="1600" dirty="0"/>
              <a:t>, where convenience meets culinary delight! Our food delivery website and app are designed to revolutionize the way you experience meals. Say goodbye to long queues and tedious cooking, and embrace a world of flavors delivered right to your doorstep.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6" name="object 4"/>
          <p:cNvSpPr txBox="1">
            <a:spLocks noGrp="1"/>
          </p:cNvSpPr>
          <p:nvPr>
            <p:ph type="body" idx="2"/>
          </p:nvPr>
        </p:nvSpPr>
        <p:spPr>
          <a:xfrm>
            <a:off x="3978613" y="2106491"/>
            <a:ext cx="2733471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5"/>
              </a:lnSpc>
            </a:pPr>
            <a:r>
              <a:rPr lang="en-US" dirty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https://github.com/Priyadharshini1023/food-delivery-website.git</a:t>
            </a:r>
            <a:endParaRPr sz="1400" b="1" dirty="0">
              <a:solidFill>
                <a:srgbClr val="BD8738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370</Words>
  <Application>Microsoft Office PowerPoint</Application>
  <PresentationFormat>On-screen Show (16:9)</PresentationFormat>
  <Paragraphs>55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arial</vt:lpstr>
      <vt:lpstr>Times New Roman</vt:lpstr>
      <vt:lpstr>Noto Sans Symbols</vt:lpstr>
      <vt:lpstr>Public Sans</vt:lpstr>
      <vt:lpstr>CSBFGQ+EBGaramond-Bold</vt:lpstr>
      <vt:lpstr>WTWGOU+Arial-BoldMT</vt:lpstr>
      <vt:lpstr>EB Garamond ExtraBold</vt:lpstr>
      <vt:lpstr>EB Garamond Medium</vt:lpstr>
      <vt:lpstr>SJNKRS+ArialMT</vt:lpstr>
      <vt:lpstr>Montserrat ExtraBold</vt:lpstr>
      <vt:lpstr>Calibri</vt:lpstr>
      <vt:lpstr>EB Garamond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lenovo</cp:lastModifiedBy>
  <cp:revision>11</cp:revision>
  <dcterms:created xsi:type="dcterms:W3CDTF">2020-08-13T11:21:46Z</dcterms:created>
  <dcterms:modified xsi:type="dcterms:W3CDTF">2023-11-14T06:30:44Z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